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569" autoAdjust="0"/>
  </p:normalViewPr>
  <p:slideViewPr>
    <p:cSldViewPr snapToGrid="0" snapToObjects="1">
      <p:cViewPr>
        <p:scale>
          <a:sx n="90" d="100"/>
          <a:sy n="90" d="100"/>
        </p:scale>
        <p:origin x="-1416" y="1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tags" Target="tags/tag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4F9EF-579C-40EC-A7BE-CE9DA1A4DA4E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DA5CE1-E106-4C2D-927B-A83164B69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CE1-E106-4C2D-927B-A83164B690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2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4DFD-81EA-614B-8CD7-ABF88D76E594}" type="datetimeFigureOut">
              <a:rPr lang="en-US" smtClean="0"/>
              <a:pPr/>
              <a:t>7/27/13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3215-32AC-454D-894E-5CECFB5CD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hyperlink" Target="mailto:barger@fl-ate.org" TargetMode="External"/><Relationship Id="rId8" Type="http://schemas.openxmlformats.org/officeDocument/2006/relationships/hyperlink" Target="mailto:bagley@fl-ate.org" TargetMode="Externa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eLogo-R2.jp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4" y="5708524"/>
            <a:ext cx="931806" cy="87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8" y="160539"/>
            <a:ext cx="2821452" cy="2325217"/>
          </a:xfrm>
          <a:prstGeom prst="rect">
            <a:avLst/>
          </a:prstGeom>
        </p:spPr>
      </p:pic>
      <p:pic>
        <p:nvPicPr>
          <p:cNvPr id="6" name="Picture 5" descr="MIF LOGO RWB 20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" y="5776396"/>
            <a:ext cx="1995291" cy="757768"/>
          </a:xfrm>
          <a:prstGeom prst="rect">
            <a:avLst/>
          </a:prstGeom>
        </p:spPr>
      </p:pic>
      <p:pic>
        <p:nvPicPr>
          <p:cNvPr id="9" name="Picture 8" descr="Logo NSF 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74" y="5982456"/>
            <a:ext cx="588342" cy="591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381" y="63106"/>
            <a:ext cx="61379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Open </a:t>
            </a:r>
            <a:r>
              <a:rPr lang="en-US" sz="3200" b="1" dirty="0" smtClean="0">
                <a:solidFill>
                  <a:srgbClr val="FF3300"/>
                </a:solidFill>
              </a:rPr>
              <a:t>YOUR </a:t>
            </a:r>
            <a:r>
              <a:rPr lang="en-US" sz="3200" dirty="0" smtClean="0"/>
              <a:t>doors to </a:t>
            </a:r>
            <a:r>
              <a:rPr lang="en-US" sz="3200" b="1" dirty="0" smtClean="0">
                <a:solidFill>
                  <a:srgbClr val="FF3300"/>
                </a:solidFill>
              </a:rPr>
              <a:t>YOUR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smtClean="0"/>
              <a:t>future!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3381" y="5728595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Marilyn Barger, </a:t>
            </a:r>
            <a:r>
              <a:rPr lang="en-US" sz="1600" dirty="0" smtClean="0"/>
              <a:t>Executive Director, FLATE 813.259.6578 </a:t>
            </a:r>
            <a:r>
              <a:rPr lang="en-US" sz="1600" dirty="0" smtClean="0">
                <a:hlinkClick r:id="rId7"/>
              </a:rPr>
              <a:t>barger@fl-ate.org</a:t>
            </a:r>
            <a:endParaRPr lang="en-US" sz="1600" dirty="0" smtClean="0"/>
          </a:p>
          <a:p>
            <a:r>
              <a:rPr lang="en-US" sz="1600" b="1" dirty="0" err="1" smtClean="0"/>
              <a:t>Desh</a:t>
            </a:r>
            <a:r>
              <a:rPr lang="en-US" sz="1600" b="1" dirty="0" smtClean="0"/>
              <a:t> Bagley</a:t>
            </a:r>
            <a:r>
              <a:rPr lang="en-US" sz="1600" dirty="0" smtClean="0"/>
              <a:t>, Outreach Manager, FLATE</a:t>
            </a:r>
          </a:p>
          <a:p>
            <a:r>
              <a:rPr lang="en-US" sz="1600" dirty="0" smtClean="0"/>
              <a:t>813.253.7838  </a:t>
            </a:r>
            <a:r>
              <a:rPr lang="en-US" sz="1600" dirty="0" smtClean="0">
                <a:hlinkClick r:id="rId8"/>
              </a:rPr>
              <a:t>bagley@fl-ate.org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28067" y="620263"/>
            <a:ext cx="5375001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a “Made in Florida” Industry Tour</a:t>
            </a:r>
          </a:p>
          <a:p>
            <a:pPr algn="ctr"/>
            <a:r>
              <a:rPr lang="en-US" sz="1450" dirty="0" smtClean="0"/>
              <a:t>Dispel outdated myths about manufacturing </a:t>
            </a:r>
          </a:p>
          <a:p>
            <a:pPr algn="ctr"/>
            <a:r>
              <a:rPr lang="en-US" sz="1450" dirty="0" smtClean="0"/>
              <a:t>Tell your company's story  </a:t>
            </a:r>
          </a:p>
          <a:p>
            <a:pPr algn="ctr"/>
            <a:r>
              <a:rPr lang="en-US" sz="1450" dirty="0" smtClean="0"/>
              <a:t>Connect with your potential customers</a:t>
            </a:r>
          </a:p>
          <a:p>
            <a:pPr algn="ctr"/>
            <a:r>
              <a:rPr lang="en-US" sz="1450" dirty="0" smtClean="0"/>
              <a:t>Inspire a new generation of manufacturers </a:t>
            </a:r>
          </a:p>
          <a:p>
            <a:pPr algn="ctr"/>
            <a:r>
              <a:rPr lang="en-US" sz="1450" smtClean="0"/>
              <a:t>Sign up today</a:t>
            </a:r>
            <a:r>
              <a:rPr lang="en-US" sz="1450" dirty="0" smtClean="0"/>
              <a:t>: </a:t>
            </a:r>
            <a:r>
              <a:rPr lang="en-US" sz="1400" b="1" dirty="0" smtClean="0"/>
              <a:t>http</a:t>
            </a:r>
            <a:r>
              <a:rPr lang="en-US" sz="1400" b="1" dirty="0"/>
              <a:t>://tinyurl.com/on4edv3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" dirty="0" smtClean="0"/>
          </a:p>
          <a:p>
            <a:pPr algn="ctr"/>
            <a:r>
              <a:rPr lang="en-US" sz="2400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FLATE Can Help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50" dirty="0" smtClean="0"/>
              <a:t>Assist in organizing tours • Survey students &amp; teachers  Compile data • Disseminate results • Distribute T-shirts</a:t>
            </a:r>
          </a:p>
          <a:p>
            <a:pPr algn="ctr"/>
            <a:endParaRPr lang="en-US" sz="400" dirty="0"/>
          </a:p>
          <a:p>
            <a:pPr algn="ctr"/>
            <a:r>
              <a:rPr lang="en-US" sz="2400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 / Associations </a:t>
            </a:r>
          </a:p>
          <a:p>
            <a:pPr algn="ctr"/>
            <a:r>
              <a:rPr lang="en-US" sz="1450" dirty="0" smtClean="0"/>
              <a:t>Host tours • Offer lunch &amp; MFG T-shirts •  Take photos!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sz="2400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Districts / Schools / Community Groups</a:t>
            </a:r>
          </a:p>
          <a:p>
            <a:pPr algn="ctr"/>
            <a:r>
              <a:rPr lang="en-US" sz="1450" dirty="0" smtClean="0"/>
              <a:t>Provide transportation • Recruit students, teachers, chaperones</a:t>
            </a:r>
            <a:endParaRPr lang="en-US" sz="145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4859289" y="6096267"/>
            <a:ext cx="1287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solidFill>
                  <a:srgbClr val="FF3300"/>
                </a:solidFill>
              </a:rPr>
              <a:t>CONTACT 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122" y="2221560"/>
            <a:ext cx="3327990" cy="12446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>
                <a:gd name="adj" fmla="val 19522"/>
              </a:avLst>
            </a:prstTxWarp>
            <a:spAutoFit/>
          </a:bodyPr>
          <a:lstStyle/>
          <a:p>
            <a:pPr algn="r"/>
            <a:r>
              <a:rPr lang="en-US" sz="3200" b="1" i="1" dirty="0" smtClean="0">
                <a:ln w="1905"/>
                <a:gradFill>
                  <a:gsLst>
                    <a:gs pos="69000">
                      <a:srgbClr val="FF0000"/>
                    </a:gs>
                    <a:gs pos="21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obo Std"/>
                <a:cs typeface="Hobo Std"/>
              </a:rPr>
              <a:t>in</a:t>
            </a:r>
            <a:r>
              <a:rPr lang="en-US" sz="4000" b="1" i="1" dirty="0" smtClean="0">
                <a:ln w="1905"/>
                <a:gradFill>
                  <a:gsLst>
                    <a:gs pos="69000">
                      <a:srgbClr val="FF0000"/>
                    </a:gs>
                    <a:gs pos="21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obo Std"/>
                <a:cs typeface="Hobo Std"/>
              </a:rPr>
              <a:t> </a:t>
            </a:r>
            <a:r>
              <a:rPr lang="en-US" sz="5400" b="1" dirty="0" smtClean="0">
                <a:ln w="1905"/>
                <a:gradFill>
                  <a:gsLst>
                    <a:gs pos="69000">
                      <a:srgbClr val="FF0000"/>
                    </a:gs>
                    <a:gs pos="21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obo Std"/>
                <a:cs typeface="Hobo Std"/>
              </a:rPr>
              <a:t> </a:t>
            </a:r>
          </a:p>
          <a:p>
            <a:pPr algn="r"/>
            <a:r>
              <a:rPr lang="en-US" sz="5400" b="1" dirty="0" smtClean="0">
                <a:ln w="1905"/>
                <a:gradFill>
                  <a:gsLst>
                    <a:gs pos="69000">
                      <a:srgbClr val="FF0000"/>
                    </a:gs>
                    <a:gs pos="21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obo Std"/>
                <a:cs typeface="Hobo Std"/>
              </a:rPr>
              <a:t>FLORIDA!</a:t>
            </a:r>
            <a:endParaRPr lang="en-US" sz="5400" b="1" dirty="0">
              <a:ln w="1905"/>
              <a:gradFill>
                <a:gsLst>
                  <a:gs pos="69000">
                    <a:srgbClr val="FF0000"/>
                  </a:gs>
                  <a:gs pos="21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obo Std"/>
              <a:cs typeface="Hobo Std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19033" y="4454323"/>
            <a:ext cx="9170714" cy="1188720"/>
            <a:chOff x="0" y="4475390"/>
            <a:chExt cx="9170714" cy="1188720"/>
          </a:xfrm>
        </p:grpSpPr>
        <p:pic>
          <p:nvPicPr>
            <p:cNvPr id="16" name="Picture 15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62"/>
            <a:stretch/>
          </p:blipFill>
          <p:spPr>
            <a:xfrm>
              <a:off x="1291984" y="4475390"/>
              <a:ext cx="1342237" cy="1188720"/>
            </a:xfrm>
            <a:prstGeom prst="rect">
              <a:avLst/>
            </a:prstGeom>
          </p:spPr>
        </p:pic>
        <p:pic>
          <p:nvPicPr>
            <p:cNvPr id="18" name="Picture 17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62"/>
            <a:stretch/>
          </p:blipFill>
          <p:spPr>
            <a:xfrm>
              <a:off x="2613070" y="4475390"/>
              <a:ext cx="1342237" cy="1188720"/>
            </a:xfrm>
            <a:prstGeom prst="rect">
              <a:avLst/>
            </a:prstGeom>
          </p:spPr>
        </p:pic>
        <p:pic>
          <p:nvPicPr>
            <p:cNvPr id="19" name="Picture 18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62"/>
            <a:stretch/>
          </p:blipFill>
          <p:spPr>
            <a:xfrm>
              <a:off x="3934156" y="4475390"/>
              <a:ext cx="1342237" cy="1188720"/>
            </a:xfrm>
            <a:prstGeom prst="rect">
              <a:avLst/>
            </a:prstGeom>
          </p:spPr>
        </p:pic>
        <p:pic>
          <p:nvPicPr>
            <p:cNvPr id="21" name="Picture 20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4274"/>
            <a:stretch/>
          </p:blipFill>
          <p:spPr>
            <a:xfrm>
              <a:off x="0" y="4475390"/>
              <a:ext cx="1306095" cy="1188720"/>
            </a:xfrm>
            <a:prstGeom prst="rect">
              <a:avLst/>
            </a:prstGeom>
          </p:spPr>
        </p:pic>
        <p:pic>
          <p:nvPicPr>
            <p:cNvPr id="22" name="Picture 21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62"/>
            <a:stretch/>
          </p:blipFill>
          <p:spPr>
            <a:xfrm>
              <a:off x="6518019" y="4475390"/>
              <a:ext cx="1342240" cy="1188720"/>
            </a:xfrm>
            <a:prstGeom prst="rect">
              <a:avLst/>
            </a:prstGeom>
          </p:spPr>
        </p:pic>
        <p:pic>
          <p:nvPicPr>
            <p:cNvPr id="23" name="Picture 22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62"/>
            <a:stretch/>
          </p:blipFill>
          <p:spPr>
            <a:xfrm>
              <a:off x="7828475" y="4475390"/>
              <a:ext cx="1342239" cy="1188720"/>
            </a:xfrm>
            <a:prstGeom prst="rect">
              <a:avLst/>
            </a:prstGeom>
          </p:spPr>
        </p:pic>
        <p:pic>
          <p:nvPicPr>
            <p:cNvPr id="20" name="Picture 19" descr="Tour Bus Hi-Res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62"/>
            <a:stretch/>
          </p:blipFill>
          <p:spPr>
            <a:xfrm>
              <a:off x="5244609" y="4475390"/>
              <a:ext cx="1342237" cy="118872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-50932" y="3478950"/>
            <a:ext cx="3795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i="1" dirty="0">
                <a:solidFill>
                  <a:prstClr val="black"/>
                </a:solidFill>
              </a:rPr>
              <a:t>Our goal is to </a:t>
            </a:r>
            <a:r>
              <a:rPr lang="en-US" sz="1400" i="1" dirty="0" smtClean="0">
                <a:solidFill>
                  <a:prstClr val="black"/>
                </a:solidFill>
              </a:rPr>
              <a:t>have at </a:t>
            </a:r>
            <a:r>
              <a:rPr lang="en-US" sz="1400" i="1" dirty="0">
                <a:solidFill>
                  <a:prstClr val="black"/>
                </a:solidFill>
              </a:rPr>
              <a:t>least 200</a:t>
            </a:r>
            <a:r>
              <a:rPr lang="en-US" sz="1400" b="1" i="1" dirty="0">
                <a:solidFill>
                  <a:prstClr val="black"/>
                </a:solidFill>
              </a:rPr>
              <a:t> </a:t>
            </a:r>
            <a:endParaRPr lang="en-US" sz="1400" b="1" i="1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1400" i="1" dirty="0" smtClean="0">
                <a:solidFill>
                  <a:prstClr val="black"/>
                </a:solidFill>
              </a:rPr>
              <a:t>“</a:t>
            </a:r>
            <a:r>
              <a:rPr lang="en-US" sz="1400" i="1" dirty="0">
                <a:solidFill>
                  <a:prstClr val="black"/>
                </a:solidFill>
              </a:rPr>
              <a:t>Made in Florida” Industry </a:t>
            </a:r>
            <a:r>
              <a:rPr lang="en-US" sz="1400" i="1" dirty="0" smtClean="0">
                <a:solidFill>
                  <a:prstClr val="black"/>
                </a:solidFill>
              </a:rPr>
              <a:t>Tours </a:t>
            </a:r>
          </a:p>
          <a:p>
            <a:pPr lvl="0" algn="ctr"/>
            <a:r>
              <a:rPr lang="en-US" sz="1400" i="1" dirty="0" smtClean="0">
                <a:solidFill>
                  <a:prstClr val="black"/>
                </a:solidFill>
              </a:rPr>
              <a:t>on </a:t>
            </a:r>
            <a:r>
              <a:rPr lang="en-US" sz="1400" b="1" i="1" dirty="0">
                <a:solidFill>
                  <a:srgbClr val="FF0000"/>
                </a:solidFill>
              </a:rPr>
              <a:t>October </a:t>
            </a:r>
            <a:r>
              <a:rPr lang="en-US" sz="1400" b="1" i="1" dirty="0" smtClean="0">
                <a:solidFill>
                  <a:srgbClr val="FF0000"/>
                </a:solidFill>
              </a:rPr>
              <a:t>4, 2013 – MFG Day.  </a:t>
            </a:r>
          </a:p>
          <a:p>
            <a:pPr lvl="0" algn="ctr"/>
            <a:r>
              <a:rPr lang="en-US" sz="1400" i="1" dirty="0" smtClean="0">
                <a:solidFill>
                  <a:prstClr val="black"/>
                </a:solidFill>
              </a:rPr>
              <a:t>Open Your Doors to Your Future!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8411" y="4286233"/>
            <a:ext cx="3258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Arial Rounded MT Bold" pitchFamily="34" charset="0"/>
              </a:rPr>
              <a:t>www.mfgday.com</a:t>
            </a:r>
            <a:endParaRPr lang="en-US" sz="2800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9666" y="6505290"/>
            <a:ext cx="2221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Rounded MT Bold" pitchFamily="34" charset="0"/>
              </a:rPr>
              <a:t>www.madeinflorida.org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9147" y="6524888"/>
            <a:ext cx="144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Rounded MT Bold" pitchFamily="34" charset="0"/>
              </a:rPr>
              <a:t>www.fl-ate.org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988" y="5776396"/>
            <a:ext cx="1458347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Put your organization logo 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79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174</Words>
  <Application>Microsoft Macintosh PowerPoint</Application>
  <PresentationFormat>On-screen Show (4:3)</PresentationFormat>
  <Paragraphs>31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Hillsborough 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Barger</dc:creator>
  <cp:lastModifiedBy>Marilyn Barger</cp:lastModifiedBy>
  <cp:revision>30</cp:revision>
  <dcterms:created xsi:type="dcterms:W3CDTF">2013-06-04T22:26:07Z</dcterms:created>
  <dcterms:modified xsi:type="dcterms:W3CDTF">2013-07-27T18:02:55Z</dcterms:modified>
</cp:coreProperties>
</file>